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0" r:id="rId4"/>
    <p:sldId id="282" r:id="rId5"/>
    <p:sldId id="281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14-11-2018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dirty="0" smtClean="0"/>
              <a:t>Ons Bedrijf -1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844824"/>
            <a:ext cx="7019925" cy="25717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44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836712"/>
            <a:ext cx="7653536" cy="540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1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Taak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823" y="1897261"/>
            <a:ext cx="7680175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889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nl-NL" dirty="0" smtClean="0"/>
              <a:t>Brainstormen</a:t>
            </a:r>
            <a:endParaRPr lang="nl-NL" dirty="0" smtClean="0"/>
          </a:p>
          <a:p>
            <a:pPr marL="514350" indent="-514350">
              <a:buAutoNum type="arabicPeriod"/>
            </a:pPr>
            <a:r>
              <a:rPr lang="nl-NL" dirty="0" smtClean="0"/>
              <a:t>Begin aan het verslag.</a:t>
            </a:r>
          </a:p>
          <a:p>
            <a:pPr marL="914400" lvl="1" indent="-514350">
              <a:buAutoNum type="arabicPeriod"/>
            </a:pPr>
            <a:r>
              <a:rPr lang="nl-NL" dirty="0" smtClean="0"/>
              <a:t>Dat kan ook al als je geen idee hebt.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2802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22</Words>
  <Application>Microsoft Office PowerPoint</Application>
  <PresentationFormat>Diavoorstelling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Taak 1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38</cp:revision>
  <dcterms:created xsi:type="dcterms:W3CDTF">2013-11-15T15:05:42Z</dcterms:created>
  <dcterms:modified xsi:type="dcterms:W3CDTF">2018-11-14T21:24:31Z</dcterms:modified>
</cp:coreProperties>
</file>